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7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2" r:id="rId33"/>
    <p:sldId id="288" r:id="rId34"/>
    <p:sldId id="289" r:id="rId35"/>
    <p:sldId id="290" r:id="rId36"/>
    <p:sldId id="291" r:id="rId37"/>
    <p:sldId id="292" r:id="rId38"/>
  </p:sldIdLst>
  <p:sldSz cx="14630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756"/>
      </p:cViewPr>
      <p:guideLst>
        <p:guide orient="horz" pos="216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twoCube_gradient_polymend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.xlsx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invertIfNegative val="0"/>
          <c:val>
            <c:numRef>
              <c:f>Sheet1!$E$2:$E$13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393664"/>
        <c:axId val="49395584"/>
      </c:barChart>
      <c:catAx>
        <c:axId val="4939366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49395584"/>
        <c:crosses val="autoZero"/>
        <c:auto val="1"/>
        <c:lblAlgn val="ctr"/>
        <c:lblOffset val="100"/>
        <c:noMultiLvlLbl val="0"/>
      </c:catAx>
      <c:valAx>
        <c:axId val="493955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 err="1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CountDegree</a:t>
                </a: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 Errors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493936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</c:strCache>
            </c:strRef>
          </c:tx>
          <c:invertIfNegative val="0"/>
          <c:val>
            <c:numRef>
              <c:f>Sheet3!$B$2:$B$41</c:f>
              <c:numCache>
                <c:formatCode>General</c:formatCode>
                <c:ptCount val="40"/>
                <c:pt idx="0">
                  <c:v>102.917</c:v>
                </c:pt>
                <c:pt idx="1">
                  <c:v>102.639</c:v>
                </c:pt>
                <c:pt idx="2">
                  <c:v>96.504199999999997</c:v>
                </c:pt>
                <c:pt idx="3">
                  <c:v>102.627</c:v>
                </c:pt>
                <c:pt idx="4">
                  <c:v>118.456</c:v>
                </c:pt>
                <c:pt idx="5">
                  <c:v>90.066299999999998</c:v>
                </c:pt>
                <c:pt idx="6">
                  <c:v>106.02</c:v>
                </c:pt>
                <c:pt idx="7">
                  <c:v>123.003</c:v>
                </c:pt>
                <c:pt idx="8">
                  <c:v>102.85599999999999</c:v>
                </c:pt>
                <c:pt idx="9">
                  <c:v>119.539</c:v>
                </c:pt>
                <c:pt idx="10">
                  <c:v>100.15600000000001</c:v>
                </c:pt>
                <c:pt idx="11">
                  <c:v>0.45883000000000002</c:v>
                </c:pt>
                <c:pt idx="12">
                  <c:v>90.050700000000006</c:v>
                </c:pt>
                <c:pt idx="13">
                  <c:v>119.05</c:v>
                </c:pt>
                <c:pt idx="14">
                  <c:v>91.109499999999997</c:v>
                </c:pt>
                <c:pt idx="15">
                  <c:v>117.244</c:v>
                </c:pt>
                <c:pt idx="16">
                  <c:v>90.016199999999998</c:v>
                </c:pt>
                <c:pt idx="17">
                  <c:v>0.45883000000000002</c:v>
                </c:pt>
                <c:pt idx="18">
                  <c:v>90.021199999999993</c:v>
                </c:pt>
                <c:pt idx="19">
                  <c:v>91.338200000000001</c:v>
                </c:pt>
                <c:pt idx="20">
                  <c:v>91.546099999999996</c:v>
                </c:pt>
                <c:pt idx="21">
                  <c:v>91.406599999999997</c:v>
                </c:pt>
                <c:pt idx="22">
                  <c:v>90.076599999999999</c:v>
                </c:pt>
                <c:pt idx="23">
                  <c:v>90.095200000000006</c:v>
                </c:pt>
                <c:pt idx="24">
                  <c:v>126.733</c:v>
                </c:pt>
                <c:pt idx="25">
                  <c:v>114.00700000000001</c:v>
                </c:pt>
                <c:pt idx="26">
                  <c:v>102.31100000000001</c:v>
                </c:pt>
                <c:pt idx="27">
                  <c:v>103.31</c:v>
                </c:pt>
                <c:pt idx="28">
                  <c:v>118.456</c:v>
                </c:pt>
                <c:pt idx="29">
                  <c:v>90.090800000000002</c:v>
                </c:pt>
                <c:pt idx="30">
                  <c:v>99.244</c:v>
                </c:pt>
                <c:pt idx="31">
                  <c:v>122.90900000000001</c:v>
                </c:pt>
                <c:pt idx="32">
                  <c:v>96.450999999999993</c:v>
                </c:pt>
                <c:pt idx="33">
                  <c:v>123.003</c:v>
                </c:pt>
                <c:pt idx="34">
                  <c:v>105.88</c:v>
                </c:pt>
                <c:pt idx="35">
                  <c:v>91.156199999999998</c:v>
                </c:pt>
                <c:pt idx="36">
                  <c:v>133.179</c:v>
                </c:pt>
                <c:pt idx="37">
                  <c:v>120.58799999999999</c:v>
                </c:pt>
                <c:pt idx="38">
                  <c:v>127.06100000000001</c:v>
                </c:pt>
                <c:pt idx="39">
                  <c:v>120.789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5516288"/>
        <c:axId val="122374016"/>
      </c:barChart>
      <c:catAx>
        <c:axId val="23551628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Flange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2374016"/>
        <c:crosses val="autoZero"/>
        <c:auto val="1"/>
        <c:lblAlgn val="ctr"/>
        <c:lblOffset val="100"/>
        <c:noMultiLvlLbl val="0"/>
      </c:catAx>
      <c:valAx>
        <c:axId val="1223740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Max. Surface Angle Diff. (in degrees)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5516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CountDegreeErrors_SHREC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CountDegreeErrors_ISOEX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Sheet1!$H$3:$H$10</c:f>
              <c:numCache>
                <c:formatCode>General</c:formatCode>
                <c:ptCount val="8"/>
                <c:pt idx="0">
                  <c:v>6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  <c:pt idx="4">
                  <c:v>54</c:v>
                </c:pt>
                <c:pt idx="5">
                  <c:v>56</c:v>
                </c:pt>
                <c:pt idx="6">
                  <c:v>36</c:v>
                </c:pt>
                <c:pt idx="7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88884736"/>
        <c:axId val="88886656"/>
      </c:barChart>
      <c:catAx>
        <c:axId val="88884736"/>
        <c:scaling>
          <c:orientation val="minMax"/>
        </c:scaling>
        <c:delete val="0"/>
        <c:axPos val="b"/>
        <c:minorGridlines/>
        <c:majorTickMark val="none"/>
        <c:minorTickMark val="none"/>
        <c:tickLblPos val="nextTo"/>
        <c:crossAx val="88886656"/>
        <c:crosses val="autoZero"/>
        <c:auto val="1"/>
        <c:lblAlgn val="ctr"/>
        <c:lblOffset val="100"/>
        <c:noMultiLvlLbl val="0"/>
      </c:catAx>
      <c:valAx>
        <c:axId val="888866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CountDegreeErrors</a:t>
                </a:r>
                <a:endParaRPr lang="en-US" dirty="0" smtClean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8888473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SurfaceAngleMax_SHREC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0.19724900000000001</c:v>
                </c:pt>
                <c:pt idx="1">
                  <c:v>0.21558099999999999</c:v>
                </c:pt>
                <c:pt idx="2">
                  <c:v>0.16133600000000001</c:v>
                </c:pt>
                <c:pt idx="3">
                  <c:v>0.19040399999999999</c:v>
                </c:pt>
                <c:pt idx="4">
                  <c:v>4.2247399999999997</c:v>
                </c:pt>
                <c:pt idx="5">
                  <c:v>4.1953500000000004</c:v>
                </c:pt>
                <c:pt idx="6">
                  <c:v>4.2990000000000004</c:v>
                </c:pt>
                <c:pt idx="7">
                  <c:v>18.964500000000001</c:v>
                </c:pt>
              </c:numCache>
            </c:numRef>
          </c:val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SurfaceAngleMax_ISOEX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8"/>
                <c:pt idx="0">
                  <c:v>179.9</c:v>
                </c:pt>
                <c:pt idx="1">
                  <c:v>179.98099999999999</c:v>
                </c:pt>
                <c:pt idx="2">
                  <c:v>179.99100000000001</c:v>
                </c:pt>
                <c:pt idx="3">
                  <c:v>179.898</c:v>
                </c:pt>
                <c:pt idx="4">
                  <c:v>179.97399999999999</c:v>
                </c:pt>
                <c:pt idx="5">
                  <c:v>179.97499999999999</c:v>
                </c:pt>
                <c:pt idx="6">
                  <c:v>179.91399999999999</c:v>
                </c:pt>
                <c:pt idx="7">
                  <c:v>178.29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9414656"/>
        <c:axId val="129416576"/>
      </c:barChart>
      <c:catAx>
        <c:axId val="129414656"/>
        <c:scaling>
          <c:orientation val="minMax"/>
        </c:scaling>
        <c:delete val="0"/>
        <c:axPos val="b"/>
        <c:majorTickMark val="none"/>
        <c:minorTickMark val="none"/>
        <c:tickLblPos val="nextTo"/>
        <c:crossAx val="129416576"/>
        <c:crosses val="autoZero"/>
        <c:auto val="1"/>
        <c:lblAlgn val="ctr"/>
        <c:lblOffset val="100"/>
        <c:noMultiLvlLbl val="0"/>
      </c:catAx>
      <c:valAx>
        <c:axId val="129416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SurfaceAngle</a:t>
                </a:r>
                <a:r>
                  <a:rPr lang="en-US" dirty="0" smtClean="0"/>
                  <a:t> Max (in</a:t>
                </a:r>
                <a:r>
                  <a:rPr lang="en-US" baseline="0" dirty="0" smtClean="0"/>
                  <a:t> degrees)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2941465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invertIfNegative val="0"/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82.924099999999996</c:v>
                </c:pt>
                <c:pt idx="2">
                  <c:v>84.343699999999998</c:v>
                </c:pt>
                <c:pt idx="3">
                  <c:v>84.992199999999997</c:v>
                </c:pt>
                <c:pt idx="4">
                  <c:v>87.587599999999995</c:v>
                </c:pt>
                <c:pt idx="5">
                  <c:v>85.413300000000007</c:v>
                </c:pt>
                <c:pt idx="6">
                  <c:v>0.19370999999999999</c:v>
                </c:pt>
                <c:pt idx="7">
                  <c:v>0.18781700000000001</c:v>
                </c:pt>
                <c:pt idx="8">
                  <c:v>0.18627099999999999</c:v>
                </c:pt>
                <c:pt idx="9">
                  <c:v>77.389899999999997</c:v>
                </c:pt>
                <c:pt idx="10">
                  <c:v>41.728000000000002</c:v>
                </c:pt>
                <c:pt idx="11">
                  <c:v>43.721299999999999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400832"/>
        <c:axId val="58339712"/>
      </c:barChart>
      <c:catAx>
        <c:axId val="494008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 dirty="0" smtClean="0"/>
                  <a:t>Test</a:t>
                </a:r>
                <a:r>
                  <a:rPr lang="en-US" sz="2400" baseline="0" dirty="0" smtClean="0"/>
                  <a:t> Case ID</a:t>
                </a:r>
                <a:endParaRPr lang="en-US" sz="24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8339712"/>
        <c:crosses val="autoZero"/>
        <c:auto val="1"/>
        <c:lblAlgn val="ctr"/>
        <c:lblOffset val="100"/>
        <c:noMultiLvlLbl val="0"/>
      </c:catAx>
      <c:valAx>
        <c:axId val="583397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 smtClean="0"/>
                  <a:t>Max.</a:t>
                </a:r>
                <a:r>
                  <a:rPr lang="en-US" sz="2400" baseline="0" dirty="0" smtClean="0"/>
                  <a:t> </a:t>
                </a:r>
                <a:r>
                  <a:rPr lang="en-US" sz="2400" dirty="0" smtClean="0"/>
                  <a:t>Surface Angle Difference </a:t>
                </a:r>
                <a:r>
                  <a:rPr lang="en-US" sz="1800" dirty="0" smtClean="0"/>
                  <a:t>(in Degrees)</a:t>
                </a:r>
                <a:endParaRPr 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494008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</c:strCache>
            </c:strRef>
          </c:tx>
          <c:invertIfNegative val="0"/>
          <c:val>
            <c:numRef>
              <c:f>Sheet3!$E$2:$E$35</c:f>
              <c:numCache>
                <c:formatCode>General</c:formatCode>
                <c:ptCount val="34"/>
                <c:pt idx="0">
                  <c:v>5.2753000000000001E-2</c:v>
                </c:pt>
                <c:pt idx="1">
                  <c:v>5.2753000000000001E-2</c:v>
                </c:pt>
                <c:pt idx="2">
                  <c:v>5.2753000000000001E-2</c:v>
                </c:pt>
                <c:pt idx="3">
                  <c:v>5.2753000000000001E-2</c:v>
                </c:pt>
                <c:pt idx="4">
                  <c:v>0.10714600000000001</c:v>
                </c:pt>
                <c:pt idx="5">
                  <c:v>0.125946</c:v>
                </c:pt>
                <c:pt idx="6">
                  <c:v>1.36727</c:v>
                </c:pt>
                <c:pt idx="7">
                  <c:v>0.175486</c:v>
                </c:pt>
                <c:pt idx="8">
                  <c:v>0.1444</c:v>
                </c:pt>
                <c:pt idx="9">
                  <c:v>0.16950200000000001</c:v>
                </c:pt>
                <c:pt idx="10">
                  <c:v>0.11436499999999999</c:v>
                </c:pt>
                <c:pt idx="11">
                  <c:v>0.11816400000000001</c:v>
                </c:pt>
                <c:pt idx="12">
                  <c:v>0.15049000000000001</c:v>
                </c:pt>
                <c:pt idx="13">
                  <c:v>0.128888</c:v>
                </c:pt>
                <c:pt idx="14">
                  <c:v>0.151111</c:v>
                </c:pt>
                <c:pt idx="15">
                  <c:v>0.19089400000000001</c:v>
                </c:pt>
                <c:pt idx="16">
                  <c:v>0.24049599999999999</c:v>
                </c:pt>
                <c:pt idx="17">
                  <c:v>0.122</c:v>
                </c:pt>
                <c:pt idx="18">
                  <c:v>1.79051</c:v>
                </c:pt>
                <c:pt idx="19">
                  <c:v>7.3041700000000001E-2</c:v>
                </c:pt>
                <c:pt idx="20">
                  <c:v>1.9433499999999999E-2</c:v>
                </c:pt>
                <c:pt idx="21">
                  <c:v>7.6513499999999998E-2</c:v>
                </c:pt>
                <c:pt idx="22">
                  <c:v>0.11745</c:v>
                </c:pt>
                <c:pt idx="23">
                  <c:v>6.7836999999999995E-2</c:v>
                </c:pt>
                <c:pt idx="24">
                  <c:v>0.15206700000000001</c:v>
                </c:pt>
                <c:pt idx="25">
                  <c:v>0.11923400000000001</c:v>
                </c:pt>
                <c:pt idx="26">
                  <c:v>0.16777400000000001</c:v>
                </c:pt>
                <c:pt idx="27">
                  <c:v>0.20912800000000001</c:v>
                </c:pt>
                <c:pt idx="28">
                  <c:v>0.15920599999999999</c:v>
                </c:pt>
                <c:pt idx="29">
                  <c:v>0.13101699999999999</c:v>
                </c:pt>
                <c:pt idx="30">
                  <c:v>0.120216</c:v>
                </c:pt>
                <c:pt idx="31">
                  <c:v>0.122112</c:v>
                </c:pt>
                <c:pt idx="32">
                  <c:v>0.114812</c:v>
                </c:pt>
                <c:pt idx="33">
                  <c:v>0.13896700000000001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725120"/>
        <c:axId val="81026432"/>
      </c:barChart>
      <c:catAx>
        <c:axId val="8072512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 smtClean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1026432"/>
        <c:crosses val="autoZero"/>
        <c:auto val="1"/>
        <c:lblAlgn val="ctr"/>
        <c:lblOffset val="100"/>
        <c:noMultiLvlLbl val="0"/>
      </c:catAx>
      <c:valAx>
        <c:axId val="81026432"/>
        <c:scaling>
          <c:orientation val="minMax"/>
          <c:max val="1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07251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Sheet3!$J$1</c:f>
              <c:strCache>
                <c:ptCount val="1"/>
              </c:strCache>
            </c:strRef>
          </c:tx>
          <c:invertIfNegative val="0"/>
          <c:val>
            <c:numRef>
              <c:f>Sheet3!$J$2:$J$35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949120"/>
        <c:axId val="87962752"/>
      </c:barChart>
      <c:catAx>
        <c:axId val="8894912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 smtClean="0"/>
                  <a:t>Two</a:t>
                </a:r>
                <a:r>
                  <a:rPr lang="en-US" sz="1600" baseline="0" dirty="0" smtClean="0"/>
                  <a:t> Cube Test case id</a:t>
                </a:r>
                <a:endParaRPr lang="en-US" sz="16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7962752"/>
        <c:crosses val="autoZero"/>
        <c:auto val="1"/>
        <c:lblAlgn val="ctr"/>
        <c:lblOffset val="100"/>
        <c:noMultiLvlLbl val="0"/>
      </c:catAx>
      <c:valAx>
        <c:axId val="879627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r>
                  <a:rPr lang="en-US" sz="1600" dirty="0" smtClean="0"/>
                  <a:t> 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89491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Sheet4!$E$1</c:f>
              <c:strCache>
                <c:ptCount val="1"/>
              </c:strCache>
            </c:strRef>
          </c:tx>
          <c:invertIfNegative val="0"/>
          <c:val>
            <c:numRef>
              <c:f>Sheet4!$E$2:$E$35</c:f>
              <c:numCache>
                <c:formatCode>General</c:formatCode>
                <c:ptCount val="34"/>
                <c:pt idx="0">
                  <c:v>0.87681900000000002</c:v>
                </c:pt>
                <c:pt idx="1">
                  <c:v>0.87681900000000002</c:v>
                </c:pt>
                <c:pt idx="2">
                  <c:v>0.87681900000000002</c:v>
                </c:pt>
                <c:pt idx="3">
                  <c:v>0.87681900000000002</c:v>
                </c:pt>
                <c:pt idx="4">
                  <c:v>0.104308</c:v>
                </c:pt>
                <c:pt idx="5">
                  <c:v>43.352600000000002</c:v>
                </c:pt>
                <c:pt idx="6">
                  <c:v>1.36727</c:v>
                </c:pt>
                <c:pt idx="7">
                  <c:v>0.175486</c:v>
                </c:pt>
                <c:pt idx="8">
                  <c:v>4.4416399999999996</c:v>
                </c:pt>
                <c:pt idx="9">
                  <c:v>1.25806</c:v>
                </c:pt>
                <c:pt idx="10">
                  <c:v>5.45052</c:v>
                </c:pt>
                <c:pt idx="11">
                  <c:v>4.0093500000000004</c:v>
                </c:pt>
                <c:pt idx="12">
                  <c:v>40.7761</c:v>
                </c:pt>
                <c:pt idx="13">
                  <c:v>12.6739</c:v>
                </c:pt>
                <c:pt idx="14">
                  <c:v>3.98434</c:v>
                </c:pt>
                <c:pt idx="15">
                  <c:v>48.223799999999997</c:v>
                </c:pt>
                <c:pt idx="16">
                  <c:v>14.1152</c:v>
                </c:pt>
                <c:pt idx="17">
                  <c:v>14.201700000000001</c:v>
                </c:pt>
                <c:pt idx="18">
                  <c:v>1.79051</c:v>
                </c:pt>
                <c:pt idx="19">
                  <c:v>1.0168699999999999</c:v>
                </c:pt>
                <c:pt idx="20">
                  <c:v>1.7876400000000001E-2</c:v>
                </c:pt>
                <c:pt idx="21">
                  <c:v>1.0168699999999999</c:v>
                </c:pt>
                <c:pt idx="22">
                  <c:v>4.9675200000000004</c:v>
                </c:pt>
                <c:pt idx="23">
                  <c:v>16.3918</c:v>
                </c:pt>
                <c:pt idx="24">
                  <c:v>8.1010399999999994</c:v>
                </c:pt>
                <c:pt idx="25">
                  <c:v>0.223297</c:v>
                </c:pt>
                <c:pt idx="26">
                  <c:v>0.16777400000000001</c:v>
                </c:pt>
                <c:pt idx="27">
                  <c:v>28.7121</c:v>
                </c:pt>
                <c:pt idx="28">
                  <c:v>12.1256</c:v>
                </c:pt>
                <c:pt idx="29">
                  <c:v>2.71245</c:v>
                </c:pt>
                <c:pt idx="30">
                  <c:v>0.72564399999999996</c:v>
                </c:pt>
                <c:pt idx="31">
                  <c:v>4.31325</c:v>
                </c:pt>
                <c:pt idx="32">
                  <c:v>42.441600000000001</c:v>
                </c:pt>
                <c:pt idx="33">
                  <c:v>44.266800000000003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079360"/>
        <c:axId val="66106496"/>
      </c:barChart>
      <c:catAx>
        <c:axId val="660793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66106496"/>
        <c:crosses val="autoZero"/>
        <c:auto val="1"/>
        <c:lblAlgn val="ctr"/>
        <c:lblOffset val="100"/>
        <c:noMultiLvlLbl val="0"/>
      </c:catAx>
      <c:valAx>
        <c:axId val="661064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6079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Sheet4!$J$1</c:f>
              <c:strCache>
                <c:ptCount val="1"/>
              </c:strCache>
            </c:strRef>
          </c:tx>
          <c:invertIfNegative val="0"/>
          <c:val>
            <c:numRef>
              <c:f>Sheet4!$J$2:$J$35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659072"/>
        <c:axId val="68675456"/>
      </c:barChart>
      <c:catAx>
        <c:axId val="6865907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68675456"/>
        <c:crosses val="autoZero"/>
        <c:auto val="1"/>
        <c:lblAlgn val="ctr"/>
        <c:lblOffset val="100"/>
        <c:noMultiLvlLbl val="0"/>
      </c:catAx>
      <c:valAx>
        <c:axId val="68675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r>
                  <a:rPr lang="en-US" sz="1800" b="1" i="0" baseline="0" dirty="0" smtClean="0">
                    <a:effectLst/>
                  </a:rPr>
                  <a:t> Errors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659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polymender!$G$2:$G$35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156</c:v>
                </c:pt>
                <c:pt idx="5">
                  <c:v>172</c:v>
                </c:pt>
                <c:pt idx="6">
                  <c:v>59</c:v>
                </c:pt>
                <c:pt idx="7">
                  <c:v>100</c:v>
                </c:pt>
                <c:pt idx="8">
                  <c:v>66</c:v>
                </c:pt>
                <c:pt idx="9">
                  <c:v>79</c:v>
                </c:pt>
                <c:pt idx="10">
                  <c:v>72</c:v>
                </c:pt>
                <c:pt idx="11">
                  <c:v>42</c:v>
                </c:pt>
                <c:pt idx="12">
                  <c:v>150</c:v>
                </c:pt>
                <c:pt idx="13">
                  <c:v>47</c:v>
                </c:pt>
                <c:pt idx="14">
                  <c:v>8</c:v>
                </c:pt>
                <c:pt idx="15">
                  <c:v>94</c:v>
                </c:pt>
                <c:pt idx="16">
                  <c:v>15</c:v>
                </c:pt>
                <c:pt idx="17">
                  <c:v>74</c:v>
                </c:pt>
                <c:pt idx="18">
                  <c:v>101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42</c:v>
                </c:pt>
                <c:pt idx="25">
                  <c:v>119</c:v>
                </c:pt>
                <c:pt idx="26">
                  <c:v>52</c:v>
                </c:pt>
                <c:pt idx="27">
                  <c:v>4</c:v>
                </c:pt>
                <c:pt idx="28">
                  <c:v>50</c:v>
                </c:pt>
                <c:pt idx="29">
                  <c:v>52</c:v>
                </c:pt>
                <c:pt idx="30">
                  <c:v>107</c:v>
                </c:pt>
                <c:pt idx="31">
                  <c:v>68</c:v>
                </c:pt>
                <c:pt idx="32">
                  <c:v>106</c:v>
                </c:pt>
                <c:pt idx="33">
                  <c:v>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674304"/>
        <c:axId val="70365184"/>
      </c:barChart>
      <c:catAx>
        <c:axId val="6867430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0365184"/>
        <c:crosses val="autoZero"/>
        <c:auto val="1"/>
        <c:lblAlgn val="ctr"/>
        <c:lblOffset val="100"/>
        <c:noMultiLvlLbl val="0"/>
      </c:catAx>
      <c:valAx>
        <c:axId val="703651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CountDegree Errors</a:t>
                </a:r>
              </a:p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6743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polymender!$B$1</c:f>
              <c:strCache>
                <c:ptCount val="1"/>
              </c:strCache>
            </c:strRef>
          </c:tx>
          <c:invertIfNegative val="0"/>
          <c:val>
            <c:numRef>
              <c:f>polymender!$B$2:$B$35</c:f>
              <c:numCache>
                <c:formatCode>General</c:formatCode>
                <c:ptCount val="34"/>
                <c:pt idx="0">
                  <c:v>0.20416699999999999</c:v>
                </c:pt>
                <c:pt idx="1">
                  <c:v>0.20416699999999999</c:v>
                </c:pt>
                <c:pt idx="2">
                  <c:v>0.20416699999999999</c:v>
                </c:pt>
                <c:pt idx="3">
                  <c:v>0.20416699999999999</c:v>
                </c:pt>
                <c:pt idx="4">
                  <c:v>125.31699999999999</c:v>
                </c:pt>
                <c:pt idx="5">
                  <c:v>133.095</c:v>
                </c:pt>
                <c:pt idx="6">
                  <c:v>134.999</c:v>
                </c:pt>
                <c:pt idx="7">
                  <c:v>129.72200000000001</c:v>
                </c:pt>
                <c:pt idx="8">
                  <c:v>120.617</c:v>
                </c:pt>
                <c:pt idx="9">
                  <c:v>134.977</c:v>
                </c:pt>
                <c:pt idx="10">
                  <c:v>132.56700000000001</c:v>
                </c:pt>
                <c:pt idx="11">
                  <c:v>132.36000000000001</c:v>
                </c:pt>
                <c:pt idx="12">
                  <c:v>104.036</c:v>
                </c:pt>
                <c:pt idx="13">
                  <c:v>117.29</c:v>
                </c:pt>
                <c:pt idx="14">
                  <c:v>117.36799999999999</c:v>
                </c:pt>
                <c:pt idx="15">
                  <c:v>134.68700000000001</c:v>
                </c:pt>
                <c:pt idx="16">
                  <c:v>97.373900000000006</c:v>
                </c:pt>
                <c:pt idx="17">
                  <c:v>124.851</c:v>
                </c:pt>
                <c:pt idx="18">
                  <c:v>133.41399999999999</c:v>
                </c:pt>
                <c:pt idx="19">
                  <c:v>90</c:v>
                </c:pt>
                <c:pt idx="20">
                  <c:v>0.11942899999999999</c:v>
                </c:pt>
                <c:pt idx="21">
                  <c:v>89.945599999999999</c:v>
                </c:pt>
                <c:pt idx="22">
                  <c:v>90</c:v>
                </c:pt>
                <c:pt idx="23">
                  <c:v>89.9816</c:v>
                </c:pt>
                <c:pt idx="24">
                  <c:v>117.36799999999999</c:v>
                </c:pt>
                <c:pt idx="25">
                  <c:v>128.47900000000001</c:v>
                </c:pt>
                <c:pt idx="26">
                  <c:v>98.027100000000004</c:v>
                </c:pt>
                <c:pt idx="27">
                  <c:v>14.280099999999999</c:v>
                </c:pt>
                <c:pt idx="28">
                  <c:v>111.514</c:v>
                </c:pt>
                <c:pt idx="29">
                  <c:v>129.66200000000001</c:v>
                </c:pt>
                <c:pt idx="30">
                  <c:v>134.91</c:v>
                </c:pt>
                <c:pt idx="31">
                  <c:v>122.913</c:v>
                </c:pt>
                <c:pt idx="32">
                  <c:v>128.72399999999999</c:v>
                </c:pt>
                <c:pt idx="33">
                  <c:v>129.19200000000001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9010944"/>
        <c:axId val="73073024"/>
      </c:barChart>
      <c:catAx>
        <c:axId val="8901094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Two Cube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73073024"/>
        <c:crosses val="autoZero"/>
        <c:auto val="1"/>
        <c:lblAlgn val="ctr"/>
        <c:lblOffset val="100"/>
        <c:noMultiLvlLbl val="0"/>
      </c:catAx>
      <c:valAx>
        <c:axId val="730730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9010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</c:strCache>
            </c:strRef>
          </c:tx>
          <c:invertIfNegative val="0"/>
          <c:val>
            <c:numRef>
              <c:f>Sheet3!$F$2:$F$41</c:f>
              <c:numCache>
                <c:formatCode>General</c:formatCode>
                <c:ptCount val="40"/>
                <c:pt idx="0">
                  <c:v>244</c:v>
                </c:pt>
                <c:pt idx="1">
                  <c:v>269</c:v>
                </c:pt>
                <c:pt idx="2">
                  <c:v>239</c:v>
                </c:pt>
                <c:pt idx="3">
                  <c:v>265</c:v>
                </c:pt>
                <c:pt idx="4">
                  <c:v>239</c:v>
                </c:pt>
                <c:pt idx="5">
                  <c:v>24</c:v>
                </c:pt>
                <c:pt idx="6">
                  <c:v>237</c:v>
                </c:pt>
                <c:pt idx="7">
                  <c:v>285</c:v>
                </c:pt>
                <c:pt idx="8">
                  <c:v>229</c:v>
                </c:pt>
                <c:pt idx="9">
                  <c:v>287</c:v>
                </c:pt>
                <c:pt idx="10">
                  <c:v>248</c:v>
                </c:pt>
                <c:pt idx="11">
                  <c:v>0</c:v>
                </c:pt>
                <c:pt idx="12">
                  <c:v>24</c:v>
                </c:pt>
                <c:pt idx="13">
                  <c:v>26</c:v>
                </c:pt>
                <c:pt idx="14">
                  <c:v>48</c:v>
                </c:pt>
                <c:pt idx="15">
                  <c:v>26</c:v>
                </c:pt>
                <c:pt idx="16">
                  <c:v>24</c:v>
                </c:pt>
                <c:pt idx="17">
                  <c:v>0</c:v>
                </c:pt>
                <c:pt idx="18">
                  <c:v>24</c:v>
                </c:pt>
                <c:pt idx="19">
                  <c:v>30</c:v>
                </c:pt>
                <c:pt idx="20">
                  <c:v>48</c:v>
                </c:pt>
                <c:pt idx="21">
                  <c:v>28</c:v>
                </c:pt>
                <c:pt idx="22">
                  <c:v>24</c:v>
                </c:pt>
                <c:pt idx="23">
                  <c:v>24</c:v>
                </c:pt>
                <c:pt idx="24">
                  <c:v>248</c:v>
                </c:pt>
                <c:pt idx="25">
                  <c:v>262</c:v>
                </c:pt>
                <c:pt idx="26">
                  <c:v>224</c:v>
                </c:pt>
                <c:pt idx="27">
                  <c:v>256</c:v>
                </c:pt>
                <c:pt idx="28">
                  <c:v>249</c:v>
                </c:pt>
                <c:pt idx="29">
                  <c:v>24</c:v>
                </c:pt>
                <c:pt idx="30">
                  <c:v>262</c:v>
                </c:pt>
                <c:pt idx="31">
                  <c:v>272</c:v>
                </c:pt>
                <c:pt idx="32">
                  <c:v>230</c:v>
                </c:pt>
                <c:pt idx="33">
                  <c:v>268</c:v>
                </c:pt>
                <c:pt idx="34">
                  <c:v>241</c:v>
                </c:pt>
                <c:pt idx="35">
                  <c:v>30</c:v>
                </c:pt>
                <c:pt idx="36">
                  <c:v>264</c:v>
                </c:pt>
                <c:pt idx="37">
                  <c:v>393</c:v>
                </c:pt>
                <c:pt idx="38">
                  <c:v>385</c:v>
                </c:pt>
                <c:pt idx="39">
                  <c:v>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0306816"/>
        <c:axId val="73179136"/>
      </c:barChart>
      <c:catAx>
        <c:axId val="7030681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73179136"/>
        <c:crosses val="autoZero"/>
        <c:auto val="1"/>
        <c:lblAlgn val="ctr"/>
        <c:lblOffset val="100"/>
        <c:noMultiLvlLbl val="0"/>
      </c:catAx>
      <c:valAx>
        <c:axId val="731791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</a:t>
                </a:r>
                <a:r>
                  <a:rPr lang="en-US" baseline="0" dirty="0" smtClean="0"/>
                  <a:t> errors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0306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D2E51-02BA-4197-800D-8112012C3E1D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85800"/>
            <a:ext cx="7315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D5632-2F1D-4ECA-AEC6-FD1F8DD9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0426"/>
            <a:ext cx="124358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886200"/>
            <a:ext cx="102412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274639"/>
            <a:ext cx="526542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274639"/>
            <a:ext cx="155574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406901"/>
            <a:ext cx="124358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906713"/>
            <a:ext cx="124358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1600201"/>
            <a:ext cx="1041145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1600201"/>
            <a:ext cx="104114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35113"/>
            <a:ext cx="64643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174875"/>
            <a:ext cx="64643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535113"/>
            <a:ext cx="6466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174875"/>
            <a:ext cx="6466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273050"/>
            <a:ext cx="481330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273051"/>
            <a:ext cx="8178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435101"/>
            <a:ext cx="481330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4800600"/>
            <a:ext cx="87782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612775"/>
            <a:ext cx="87782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5367338"/>
            <a:ext cx="87782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00201"/>
            <a:ext cx="131673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6356351"/>
            <a:ext cx="463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Google\SHREC\images\t110_cocone_from_perfec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7917" l="2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images\t110_fromM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46333" r="35786" b="37524"/>
          <a:stretch/>
        </p:blipFill>
        <p:spPr bwMode="auto">
          <a:xfrm>
            <a:off x="4038600" y="4792435"/>
            <a:ext cx="2928257" cy="184512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4619" r="59929" b="20381"/>
          <a:stretch/>
        </p:blipFill>
        <p:spPr bwMode="auto">
          <a:xfrm>
            <a:off x="228600" y="4857750"/>
            <a:ext cx="2449286" cy="1714499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3733800"/>
            <a:ext cx="772886" cy="609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7743" y="2476500"/>
            <a:ext cx="1447800" cy="762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667" r="35714" b="38476"/>
          <a:stretch/>
        </p:blipFill>
        <p:spPr bwMode="auto">
          <a:xfrm>
            <a:off x="11811000" y="5007428"/>
            <a:ext cx="2177143" cy="14695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4191" r="59714" b="21714"/>
          <a:stretch/>
        </p:blipFill>
        <p:spPr bwMode="auto">
          <a:xfrm>
            <a:off x="8109857" y="5026477"/>
            <a:ext cx="2046514" cy="16110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20400" y="2628900"/>
            <a:ext cx="1447800" cy="762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83485" y="3853543"/>
            <a:ext cx="772886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:\ResearchDocs\IEEEVIS2015_movedtoGD\kobbelt\IsoExBin\Apps2\Release\f2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5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/>
          <a:stretch/>
        </p:blipFill>
        <p:spPr bwMode="auto">
          <a:xfrm>
            <a:off x="4267200" y="-4482"/>
            <a:ext cx="6508375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5400" y="1662953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0"/>
            <a:ext cx="2209800" cy="1676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2577353"/>
            <a:ext cx="2209800" cy="42806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7730" r="37687" b="45524"/>
          <a:stretch/>
        </p:blipFill>
        <p:spPr bwMode="auto">
          <a:xfrm>
            <a:off x="8686800" y="1492623"/>
            <a:ext cx="5549153" cy="50695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67400" y="251011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9400" y="1492623"/>
            <a:ext cx="2057400" cy="10174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29400" y="3429000"/>
            <a:ext cx="2057400" cy="3133165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ResearchDocs\IEEEVIS2015_movedtoGD\kobbelt\IsoExBin\Apps2\Release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52833" b="62222"/>
          <a:stretch/>
        </p:blipFill>
        <p:spPr bwMode="auto">
          <a:xfrm>
            <a:off x="6781800" y="152400"/>
            <a:ext cx="7188200" cy="3479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3333" r="50000" b="10222"/>
          <a:stretch/>
        </p:blipFill>
        <p:spPr bwMode="auto">
          <a:xfrm>
            <a:off x="6781800" y="4191000"/>
            <a:ext cx="7188200" cy="1879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914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1600" y="2946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4600" y="152400"/>
            <a:ext cx="4267200" cy="76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4600" y="1600200"/>
            <a:ext cx="4267200" cy="20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946400"/>
            <a:ext cx="4648200" cy="1244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32200"/>
            <a:ext cx="4648200" cy="2438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9754" r="76873" b="70804"/>
          <a:stretch/>
        </p:blipFill>
        <p:spPr bwMode="auto">
          <a:xfrm>
            <a:off x="10533528" y="378385"/>
            <a:ext cx="3836895" cy="22688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80604" r="83636" b="14124"/>
          <a:stretch/>
        </p:blipFill>
        <p:spPr bwMode="auto">
          <a:xfrm>
            <a:off x="11004176" y="4401670"/>
            <a:ext cx="3397624" cy="14657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ata\SyntheticDataSets\garb\Flange\shrecVsMergeSha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4191000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Flange\shrecVsMergeShar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9" t="33012" r="22225" b="48961"/>
          <a:stretch/>
        </p:blipFill>
        <p:spPr bwMode="auto">
          <a:xfrm>
            <a:off x="8229600" y="1984887"/>
            <a:ext cx="6074061" cy="44958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1200" y="1066801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-3505201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3"/>
          <a:stretch/>
        </p:blipFill>
        <p:spPr bwMode="auto">
          <a:xfrm>
            <a:off x="-2362200" y="-3537858"/>
            <a:ext cx="10265229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9274629"/>
            <a:ext cx="24383998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1"/>
          <a:stretch/>
        </p:blipFill>
        <p:spPr bwMode="auto">
          <a:xfrm>
            <a:off x="-2497182" y="-9144000"/>
            <a:ext cx="9877696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5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76269" b="58283"/>
          <a:stretch/>
        </p:blipFill>
        <p:spPr bwMode="auto">
          <a:xfrm>
            <a:off x="9921240" y="0"/>
            <a:ext cx="4511040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887133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824484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08332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5181600" y="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350520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634214" y="70104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8470727" y="69473"/>
            <a:ext cx="3163487" cy="2826127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ResearchDocs\IEEEVIS2015_movedtoGD\Data\ictdata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1" r="68625"/>
          <a:stretch/>
        </p:blipFill>
        <p:spPr bwMode="auto">
          <a:xfrm>
            <a:off x="7650480" y="3642360"/>
            <a:ext cx="3825240" cy="321564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3" t="46443" r="7253" b="1556"/>
          <a:stretch/>
        </p:blipFill>
        <p:spPr bwMode="auto">
          <a:xfrm>
            <a:off x="10911840" y="152400"/>
            <a:ext cx="3489960" cy="356616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54040" y="317245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9400" y="3352801"/>
            <a:ext cx="1040130" cy="7340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2052" idx="1"/>
          </p:cNvCxnSpPr>
          <p:nvPr/>
        </p:nvCxnSpPr>
        <p:spPr>
          <a:xfrm flipV="1">
            <a:off x="6583680" y="1935480"/>
            <a:ext cx="4328160" cy="1389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2051" idx="1"/>
          </p:cNvCxnSpPr>
          <p:nvPr/>
        </p:nvCxnSpPr>
        <p:spPr>
          <a:xfrm>
            <a:off x="3859530" y="3719830"/>
            <a:ext cx="3790950" cy="153035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E:\Google\SHREC\images\volt4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3962400"/>
            <a:ext cx="2299571" cy="274179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8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ata\Journal2015ICT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ata\Journal2015ICT\CM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75416" r="4281"/>
          <a:stretch/>
        </p:blipFill>
        <p:spPr bwMode="auto">
          <a:xfrm>
            <a:off x="335279" y="335280"/>
            <a:ext cx="14081761" cy="22479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10200" y="5410200"/>
            <a:ext cx="5105400" cy="1219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415551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757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Google\SHREC\images\shrecPerfect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Google\SHREC\images\shrecPerfect1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9"/>
          <a:stretch/>
        </p:blipFill>
        <p:spPr bwMode="auto">
          <a:xfrm>
            <a:off x="5301343" y="0"/>
            <a:ext cx="376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2"/>
          <a:stretch/>
        </p:blipFill>
        <p:spPr bwMode="auto">
          <a:xfrm>
            <a:off x="6074229" y="0"/>
            <a:ext cx="2993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3357" r="44475" b="36643"/>
          <a:stretch/>
        </p:blipFill>
        <p:spPr bwMode="auto">
          <a:xfrm>
            <a:off x="9067800" y="0"/>
            <a:ext cx="5562600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2514600"/>
            <a:ext cx="1295400" cy="1828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642744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28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Google\SHREC\images\polymender_cone_5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994" y="0"/>
            <a:ext cx="12888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_cone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" b="100000" l="0" r="99687">
                        <a14:backgroundMark x1="6886" y1="25930" x2="30621" y2="88160"/>
                        <a14:backgroundMark x1="93584" y1="15558" x2="94210" y2="71820"/>
                        <a14:backgroundMark x1="81534" y1="9295" x2="81951" y2="98141"/>
                        <a14:backgroundMark x1="31195" y1="8513" x2="56651" y2="2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21145" r="24178" b="27696"/>
          <a:stretch/>
        </p:blipFill>
        <p:spPr bwMode="auto">
          <a:xfrm>
            <a:off x="119269" y="1451113"/>
            <a:ext cx="6738731" cy="3508514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16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Google\SHREC\images\polymender_cone_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0"/>
            <a:ext cx="12876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Google\SHREC\images\polymender_cone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2" b="100000" l="104" r="994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26378" r="21359" b="30845"/>
          <a:stretch/>
        </p:blipFill>
        <p:spPr bwMode="auto">
          <a:xfrm>
            <a:off x="190501" y="1809750"/>
            <a:ext cx="7105650" cy="29337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699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Google\SHREC\images\polymender_con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1"/>
          <a:stretch/>
        </p:blipFill>
        <p:spPr bwMode="auto">
          <a:xfrm>
            <a:off x="-2928938" y="-490538"/>
            <a:ext cx="9405938" cy="970597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Google\SHREC\images\polymender_cone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/>
          <a:stretch/>
        </p:blipFill>
        <p:spPr bwMode="auto">
          <a:xfrm>
            <a:off x="6477000" y="-476250"/>
            <a:ext cx="8872538" cy="96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477000" y="-490538"/>
            <a:ext cx="0" cy="9710738"/>
          </a:xfrm>
          <a:prstGeom prst="line">
            <a:avLst/>
          </a:prstGeom>
          <a:ln w="133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9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834218"/>
              </p:ext>
            </p:extLst>
          </p:nvPr>
        </p:nvGraphicFramePr>
        <p:xfrm>
          <a:off x="1173708" y="0"/>
          <a:ext cx="1228298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48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795129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8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72120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15285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68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876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8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39421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45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5402"/>
          <a:stretch/>
        </p:blipFill>
        <p:spPr bwMode="auto">
          <a:xfrm>
            <a:off x="9144000" y="3429000"/>
            <a:ext cx="141732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4563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8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51071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0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Google\SHREC\images\twoCube\twoCube35_te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4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51816"/>
              </p:ext>
            </p:extLst>
          </p:nvPr>
        </p:nvGraphicFramePr>
        <p:xfrm>
          <a:off x="2452687" y="88106"/>
          <a:ext cx="998149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54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009634"/>
              </p:ext>
            </p:extLst>
          </p:nvPr>
        </p:nvGraphicFramePr>
        <p:xfrm>
          <a:off x="2570181" y="0"/>
          <a:ext cx="94900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61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Google\SHREC\images\isoEx\flange2_1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7315200" cy="39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:\Google\SHREC\images\isoEx\flange2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33334" r="29640" b="23905"/>
          <a:stretch/>
        </p:blipFill>
        <p:spPr bwMode="auto">
          <a:xfrm>
            <a:off x="7340601" y="0"/>
            <a:ext cx="7289800" cy="3910112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Google\SHREC\images\isoEx\flange2_2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Google\SHREC\images\isoEx\flange2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16667" r="32784" b="40708"/>
          <a:stretch/>
        </p:blipFill>
        <p:spPr bwMode="auto">
          <a:xfrm>
            <a:off x="7315201" y="0"/>
            <a:ext cx="7315200" cy="389763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7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28331" b="35388"/>
          <a:stretch/>
        </p:blipFill>
        <p:spPr bwMode="auto">
          <a:xfrm>
            <a:off x="9144000" y="1192696"/>
            <a:ext cx="14173200" cy="4810539"/>
          </a:xfrm>
          <a:prstGeom prst="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\SyntheticDataSets\garb\Cannon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1" y="-1676401"/>
            <a:ext cx="15240001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ata\SyntheticDataSets\garb\Cannon\flan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4038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Cannon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27795" r="21897" b="16725"/>
          <a:stretch/>
        </p:blipFill>
        <p:spPr bwMode="auto">
          <a:xfrm>
            <a:off x="9144000" y="220317"/>
            <a:ext cx="5106396" cy="458856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1447800" cy="2083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72200" y="220317"/>
            <a:ext cx="2971800" cy="229428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4598504"/>
            <a:ext cx="2971800" cy="210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ResearchDocs\IEEEVIS2015_movedtoGD\PolyMender_1_7_1\PolyMender_1_7_1_exe\polymederResul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23842" r="1" b="44472"/>
          <a:stretch/>
        </p:blipFill>
        <p:spPr bwMode="auto">
          <a:xfrm>
            <a:off x="9172576" y="3388659"/>
            <a:ext cx="5486400" cy="3621741"/>
          </a:xfrm>
          <a:prstGeom prst="rect">
            <a:avLst/>
          </a:prstGeom>
          <a:noFill/>
          <a:ln w="76200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b="71686"/>
          <a:stretch/>
        </p:blipFill>
        <p:spPr bwMode="auto">
          <a:xfrm>
            <a:off x="9144001" y="30816"/>
            <a:ext cx="5486399" cy="3236259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2895600"/>
            <a:ext cx="685800" cy="533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1810870"/>
            <a:ext cx="762000" cy="4751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2" idx="3"/>
            <a:endCxn id="3078" idx="1"/>
          </p:cNvCxnSpPr>
          <p:nvPr/>
        </p:nvCxnSpPr>
        <p:spPr>
          <a:xfrm flipV="1">
            <a:off x="7010400" y="1648946"/>
            <a:ext cx="2133601" cy="399489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3077" idx="1"/>
          </p:cNvCxnSpPr>
          <p:nvPr/>
        </p:nvCxnSpPr>
        <p:spPr>
          <a:xfrm>
            <a:off x="6781800" y="3162300"/>
            <a:ext cx="2390776" cy="2037230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Data\SyntheticDataSets\garb\Cone\c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57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Cone\con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7500" l="3375" r="97625">
                        <a14:foregroundMark x1="17313" y1="29333" x2="33625" y2="80750"/>
                        <a14:foregroundMark x1="54063" y1="76417" x2="74688" y2="48750"/>
                        <a14:foregroundMark x1="73125" y1="77500" x2="84875" y2="15083"/>
                        <a14:foregroundMark x1="40125" y1="10667" x2="88125" y2="11250"/>
                        <a14:foregroundMark x1="88250" y1="16083" x2="86813" y2="86667"/>
                        <a14:foregroundMark x1="26313" y1="87417" x2="76938" y2="86833"/>
                        <a14:foregroundMark x1="11938" y1="33167" x2="13250" y2="10500"/>
                        <a14:foregroundMark x1="25375" y1="10500" x2="72375" y2="8250"/>
                        <a14:foregroundMark x1="27375" y1="94667" x2="34375" y2="79417"/>
                        <a14:foregroundMark x1="53563" y1="97500" x2="60063" y2="83417"/>
                        <a14:foregroundMark x1="77188" y1="75083" x2="94625" y2="59250"/>
                        <a14:foregroundMark x1="12500" y1="32917" x2="3375" y2="11083"/>
                        <a14:foregroundMark x1="18875" y1="24083" x2="23688" y2="2333"/>
                        <a14:foregroundMark x1="18625" y1="14333" x2="23563" y2="17333"/>
                        <a14:foregroundMark x1="21063" y1="8417" x2="20813" y2="20583"/>
                        <a14:foregroundMark x1="20813" y1="15250" x2="31813" y2="15083"/>
                        <a14:foregroundMark x1="17188" y1="79250" x2="11063" y2="56917"/>
                        <a14:foregroundMark x1="42875" y1="93500" x2="38813" y2="75750"/>
                        <a14:foregroundMark x1="92188" y1="40917" x2="97625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462130"/>
            <a:ext cx="15240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251460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-69574"/>
            <a:ext cx="3124200" cy="258417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4800600"/>
            <a:ext cx="5562600" cy="205740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Google\SHREC\images\polymenderTests\shrec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9525"/>
            <a:ext cx="182594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Tests\shrec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6408" r="-15152" b="13213"/>
          <a:stretch/>
        </p:blipFill>
        <p:spPr bwMode="auto">
          <a:xfrm>
            <a:off x="-1928190" y="596348"/>
            <a:ext cx="21587790" cy="7832035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oogle\SHREC\images\polymenderTests\pol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752" y="-27432"/>
            <a:ext cx="1827847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polymenderTests\poly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12937"/>
          <a:stretch/>
        </p:blipFill>
        <p:spPr bwMode="auto">
          <a:xfrm>
            <a:off x="-1419225" y="993913"/>
            <a:ext cx="18259425" cy="7454348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25915</TotalTime>
  <Words>110</Words>
  <Application>Microsoft Office PowerPoint</Application>
  <PresentationFormat>Custom</PresentationFormat>
  <Paragraphs>24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88</cp:revision>
  <dcterms:created xsi:type="dcterms:W3CDTF">2015-07-06T15:24:42Z</dcterms:created>
  <dcterms:modified xsi:type="dcterms:W3CDTF">2015-08-02T23:01:13Z</dcterms:modified>
</cp:coreProperties>
</file>